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A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7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711D7-36FC-9642-80DF-A7A664BD6A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A1E80-7949-7343-9460-269F468A8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D7AF9-2597-AE45-BDA1-333FFCAFD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5B591-DAA0-5E45-8125-7E4EB3B8B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CE479-EC1C-9C40-8FFE-D9C61BAAD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12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D0413-D21C-5545-81C0-9BC4D68D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A5F364-AA0B-C542-9C70-C049DDA237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66D43-E978-3541-BC07-8384D6507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72120-1ADD-984E-8982-55C156E4E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10A73-3B05-3648-A439-63C82780A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16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FC8817-31BB-D348-A8AD-ABD53561D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B0F5E1-62E7-D84F-91AA-62BBFAB7C2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CA13E-FB10-0647-BFAE-21385BE04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E427A-F779-564D-8573-8740900DE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6DB1B-1C93-C244-93EA-00F93F2D5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623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B9112-36EB-7948-B76A-2C5C98D5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F8D84-0558-4C40-AFFD-FE695734E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094D0-4433-5D41-9A9D-950404F95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D3A94-B857-C44E-A6D1-D29591D59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926B8-B8EF-8A48-9598-F315449F9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671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CE920-2B9B-AA42-A7B7-BD33EDAFD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274E8-3C81-C847-9A31-E23B081BA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00677-18BE-DC41-9DD5-5B3D15BBE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DCBB7-D495-8D45-AEA1-F5BD823EB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C5682-AE3A-B24C-9846-D6370A830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013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D450F-75B2-A24F-9579-07ED94FD0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9C1DB-E9BB-4F46-BA6C-7AAAE01CCF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BB216F-364A-884C-A7E2-8898EC8F65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07C630-273C-2747-AF6B-81BAE7420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20B20B-F442-9049-9467-9E5DF814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93E10-BBBA-4246-8CF7-BA7E8B224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875FE-1824-1643-A6F2-3CF85DB6A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60450-80E8-6F48-BB8B-81DBA6B8D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E164D3-4060-5140-8C96-181E1F0049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6E67FA-8B48-944B-A18F-3881335624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CEF22A-2F58-F04D-B94F-15DE99EF27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779B76-8D55-C144-8257-3F45E7BC1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5BD4C1-6A9F-224B-83CA-D7995B8F8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297666-9B89-E948-AB2D-EF9EB411E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67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46868-2F51-AB45-B36C-2DF6EC4E1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5174CD-332B-794A-BEA5-0B590D00F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B64AEB-BE16-A04B-99C1-B9EA30705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E683A4-4432-0841-B266-EA10A93DB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424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6E665-E5AE-6E4D-946A-589CF2CA9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94676-DFF7-9940-B15F-65608D2C9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B02AD-1DD6-8D41-9EBD-F8CC19976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029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230BE-4855-EC4D-8A02-1914ECCCE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87F8C-03F5-444D-8909-50C438F697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E65FDD-E9D2-9148-A0A2-082EE86008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6084A1-D149-3040-B650-6299BA3CE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6C94A3-523C-8347-B4FA-8A2F1E74B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4D611E-21C6-8247-AA47-FB6A57E55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293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2C4A0-C63B-9442-9366-A5FB0199C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A2D9E5-BC33-A84E-82CE-BB4653BDB3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D4D556-7B9A-F149-BAEB-C29A5A1EE7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2E2A8-4910-4141-80B3-5529821E9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79ED4-1819-524A-A97A-94B89AE9E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09B323-183E-444E-9097-DAA0EACFE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861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36A218-4F5E-7F43-9F02-653F6637A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6AF40-7CC4-EC43-8535-A0417EBC3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EAA9E-A9D1-3141-9905-B7616309C4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594A3-C0E0-1A46-B49D-8A889F99871F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0B409-3A93-AE4E-8FCC-9DBCA1C45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D89DC-5FE8-C042-B86A-88E139C11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29FBA-8834-6841-8C11-E653158D1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57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B4C4F4-DE40-F342-9AB2-EF63EC4D7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38" y="0"/>
            <a:ext cx="123385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267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B174BE-10A9-7140-A71E-96C428157D58}"/>
              </a:ext>
            </a:extLst>
          </p:cNvPr>
          <p:cNvSpPr/>
          <p:nvPr/>
        </p:nvSpPr>
        <p:spPr>
          <a:xfrm>
            <a:off x="8463148" y="1338505"/>
            <a:ext cx="3194462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F8C136-CF7F-EA46-B28C-A157399A0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139545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C088D7-7BFD-AF46-BBC3-C5F7F59C0507}"/>
              </a:ext>
            </a:extLst>
          </p:cNvPr>
          <p:cNvSpPr txBox="1"/>
          <p:nvPr/>
        </p:nvSpPr>
        <p:spPr>
          <a:xfrm>
            <a:off x="8581901" y="1472539"/>
            <a:ext cx="3728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 Layout</a:t>
            </a:r>
          </a:p>
        </p:txBody>
      </p:sp>
    </p:spTree>
    <p:extLst>
      <p:ext uri="{BB962C8B-B14F-4D97-AF65-F5344CB8AC3E}">
        <p14:creationId xmlns:p14="http://schemas.microsoft.com/office/powerpoint/2010/main" val="3053422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147B0E5-8853-3348-ABC9-E378B58A8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9292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2DE42C-20AE-6643-95A3-5814BBA058E0}"/>
              </a:ext>
            </a:extLst>
          </p:cNvPr>
          <p:cNvSpPr txBox="1"/>
          <p:nvPr/>
        </p:nvSpPr>
        <p:spPr>
          <a:xfrm>
            <a:off x="8665029" y="1436913"/>
            <a:ext cx="3728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Kenh14.vn</a:t>
            </a:r>
          </a:p>
        </p:txBody>
      </p:sp>
    </p:spTree>
    <p:extLst>
      <p:ext uri="{BB962C8B-B14F-4D97-AF65-F5344CB8AC3E}">
        <p14:creationId xmlns:p14="http://schemas.microsoft.com/office/powerpoint/2010/main" val="2391267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810633-FA4E-844D-B156-23751E8BC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5013" y="0"/>
            <a:ext cx="5368005" cy="7085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183D5C-0EB2-7F45-AD44-26C048141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774" y="-3417"/>
            <a:ext cx="5368005" cy="6710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992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2DE42C-20AE-6643-95A3-5814BBA058E0}"/>
              </a:ext>
            </a:extLst>
          </p:cNvPr>
          <p:cNvSpPr txBox="1"/>
          <p:nvPr/>
        </p:nvSpPr>
        <p:spPr>
          <a:xfrm>
            <a:off x="8700655" y="1436914"/>
            <a:ext cx="3728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Samsung.com</a:t>
            </a:r>
            <a:endParaRPr 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2422FE-773F-D846-B63E-B7F6551D2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4219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B82D22-9950-B240-922B-D26E78680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289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10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FA334F-04DB-5F4D-B581-48667E860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307" y="118754"/>
            <a:ext cx="9899386" cy="633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802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183D5C-0EB2-7F45-AD44-26C048141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997" y="73997"/>
            <a:ext cx="5368005" cy="6710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940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0577DE-55E9-3946-BB5A-84150E301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616" y="36791"/>
            <a:ext cx="9828532" cy="6784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452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8</Words>
  <Application>Microsoft Macintosh PowerPoint</Application>
  <PresentationFormat>Widescreen</PresentationFormat>
  <Paragraphs>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Minh Nguyen</dc:creator>
  <cp:lastModifiedBy>Minh Nguyen</cp:lastModifiedBy>
  <cp:revision>5</cp:revision>
  <dcterms:created xsi:type="dcterms:W3CDTF">2019-06-22T17:20:45Z</dcterms:created>
  <dcterms:modified xsi:type="dcterms:W3CDTF">2019-06-22T18:27:42Z</dcterms:modified>
</cp:coreProperties>
</file>

<file path=docProps/thumbnail.jpeg>
</file>